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6" r:id="rId6"/>
    <p:sldId id="258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F0220-1CE8-48B5-9371-5C8F23AF1330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3290AD-A896-43BF-8CBE-6371A3E33924}">
      <dgm:prSet phldrT="[Текст]"/>
      <dgm:spPr/>
      <dgm:t>
        <a:bodyPr/>
        <a:lstStyle/>
        <a:p>
          <a:r>
            <a:rPr lang="uk-UA" dirty="0" smtClean="0"/>
            <a:t>Аналіз технологічних процесів</a:t>
          </a:r>
          <a:endParaRPr lang="uk-UA" dirty="0"/>
        </a:p>
      </dgm:t>
    </dgm:pt>
    <dgm:pt modelId="{FB6B96B4-2507-41D6-A6E5-CE2E98CBB621}" type="parTrans" cxnId="{65D2EBF6-CAD8-4BF8-8622-E40EDF7B8004}">
      <dgm:prSet/>
      <dgm:spPr/>
      <dgm:t>
        <a:bodyPr/>
        <a:lstStyle/>
        <a:p>
          <a:endParaRPr lang="uk-UA"/>
        </a:p>
      </dgm:t>
    </dgm:pt>
    <dgm:pt modelId="{21F0139C-1310-4001-9D64-0A9A6ADAFCA5}" type="sibTrans" cxnId="{65D2EBF6-CAD8-4BF8-8622-E40EDF7B8004}">
      <dgm:prSet/>
      <dgm:spPr/>
      <dgm:t>
        <a:bodyPr/>
        <a:lstStyle/>
        <a:p>
          <a:endParaRPr lang="uk-UA"/>
        </a:p>
      </dgm:t>
    </dgm:pt>
    <dgm:pt modelId="{FBEC4513-BE4C-4991-A22F-68CE484E6B94}">
      <dgm:prSet phldrT="[Текст]"/>
      <dgm:spPr/>
      <dgm:t>
        <a:bodyPr/>
        <a:lstStyle/>
        <a:p>
          <a:r>
            <a:rPr lang="uk-UA" dirty="0" smtClean="0"/>
            <a:t>Оптимізація </a:t>
          </a:r>
          <a:endParaRPr lang="uk-UA" dirty="0"/>
        </a:p>
      </dgm:t>
    </dgm:pt>
    <dgm:pt modelId="{056C41F1-BCDF-4039-918B-83589BFE7FD3}" type="parTrans" cxnId="{33E054E2-35FE-4C91-9042-7CE9663953FD}">
      <dgm:prSet/>
      <dgm:spPr/>
      <dgm:t>
        <a:bodyPr/>
        <a:lstStyle/>
        <a:p>
          <a:endParaRPr lang="uk-UA"/>
        </a:p>
      </dgm:t>
    </dgm:pt>
    <dgm:pt modelId="{D0BAE8BC-A582-4D1E-8480-69197AFAB3A3}" type="sibTrans" cxnId="{33E054E2-35FE-4C91-9042-7CE9663953FD}">
      <dgm:prSet/>
      <dgm:spPr/>
      <dgm:t>
        <a:bodyPr/>
        <a:lstStyle/>
        <a:p>
          <a:endParaRPr lang="uk-UA"/>
        </a:p>
      </dgm:t>
    </dgm:pt>
    <dgm:pt modelId="{454801FF-F030-4C2C-A397-BCC547E4ED24}">
      <dgm:prSet phldrT="[Текст]"/>
      <dgm:spPr/>
      <dgm:t>
        <a:bodyPr/>
        <a:lstStyle/>
        <a:p>
          <a:r>
            <a:rPr lang="uk-UA" dirty="0" smtClean="0"/>
            <a:t>Рекомендації господарству</a:t>
          </a:r>
          <a:endParaRPr lang="uk-UA" dirty="0"/>
        </a:p>
      </dgm:t>
    </dgm:pt>
    <dgm:pt modelId="{0C92E4B9-6F2E-4B18-8EE1-5AB069CB8EC9}" type="parTrans" cxnId="{4A83B164-7B43-4939-A618-F1A1CA5A8B1F}">
      <dgm:prSet/>
      <dgm:spPr/>
      <dgm:t>
        <a:bodyPr/>
        <a:lstStyle/>
        <a:p>
          <a:endParaRPr lang="uk-UA"/>
        </a:p>
      </dgm:t>
    </dgm:pt>
    <dgm:pt modelId="{611E8993-C424-49B5-87EA-3FB13522BD8B}" type="sibTrans" cxnId="{4A83B164-7B43-4939-A618-F1A1CA5A8B1F}">
      <dgm:prSet/>
      <dgm:spPr/>
      <dgm:t>
        <a:bodyPr/>
        <a:lstStyle/>
        <a:p>
          <a:endParaRPr lang="uk-UA"/>
        </a:p>
      </dgm:t>
    </dgm:pt>
    <dgm:pt modelId="{3A9C552D-2C79-4887-BB90-22CF668511F9}" type="pres">
      <dgm:prSet presAssocID="{A78F0220-1CE8-48B5-9371-5C8F23AF13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EEF28A-4F73-4425-90D6-644A1A889398}" type="pres">
      <dgm:prSet presAssocID="{A78F0220-1CE8-48B5-9371-5C8F23AF1330}" presName="dummyMaxCanvas" presStyleCnt="0">
        <dgm:presLayoutVars/>
      </dgm:prSet>
      <dgm:spPr/>
    </dgm:pt>
    <dgm:pt modelId="{78B5B94F-3AD0-432D-A22B-59A8531882A5}" type="pres">
      <dgm:prSet presAssocID="{A78F0220-1CE8-48B5-9371-5C8F23AF1330}" presName="ThreeNodes_1" presStyleLbl="node1" presStyleIdx="0" presStyleCnt="3" custScaleX="117647" custLinFactNeighborX="8429" custLinFactNeighborY="-13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F02750-30CC-4314-A77B-20B2D62A93F7}" type="pres">
      <dgm:prSet presAssocID="{A78F0220-1CE8-48B5-9371-5C8F23AF1330}" presName="ThreeNodes_2" presStyleLbl="node1" presStyleIdx="1" presStyleCnt="3" custScaleX="117647" custLinFactNeighborX="-4412" custLinFactNeighborY="-32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5A8EDC-6C46-42B0-803C-D3CBB96875C8}" type="pres">
      <dgm:prSet presAssocID="{A78F0220-1CE8-48B5-9371-5C8F23AF1330}" presName="ThreeNodes_3" presStyleLbl="node1" presStyleIdx="2" presStyleCnt="3" custScaleX="117647" custLinFactNeighborX="-9004" custLinFactNeighborY="4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C4DFB9-903D-452E-938C-0F2F9DF2D7DE}" type="pres">
      <dgm:prSet presAssocID="{A78F0220-1CE8-48B5-9371-5C8F23AF1330}" presName="ThreeConn_1-2" presStyleLbl="fgAccFollowNode1" presStyleIdx="0" presStyleCnt="2" custLinFactNeighborX="-59549" custLinFactNeighborY="-10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98FFD0-7DD8-4E6F-9C1C-F7AAF86E7352}" type="pres">
      <dgm:prSet presAssocID="{A78F0220-1CE8-48B5-9371-5C8F23AF133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84D177-CE46-4753-9A48-2E54AE6FBEF2}" type="pres">
      <dgm:prSet presAssocID="{A78F0220-1CE8-48B5-9371-5C8F23AF133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98837E-5170-4145-97D2-262FDBFBBA73}" type="pres">
      <dgm:prSet presAssocID="{A78F0220-1CE8-48B5-9371-5C8F23AF133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193DCD-8FD6-474A-AF4C-4165B4D4B900}" type="pres">
      <dgm:prSet presAssocID="{A78F0220-1CE8-48B5-9371-5C8F23AF133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E85BF5-D833-4648-B257-45DA7F9CA593}" type="presOf" srcId="{454801FF-F030-4C2C-A397-BCC547E4ED24}" destId="{3A193DCD-8FD6-474A-AF4C-4165B4D4B900}" srcOrd="1" destOrd="0" presId="urn:microsoft.com/office/officeart/2005/8/layout/vProcess5"/>
    <dgm:cxn modelId="{25F79B5D-5866-4430-BAC0-725C76C13A76}" type="presOf" srcId="{A78F0220-1CE8-48B5-9371-5C8F23AF1330}" destId="{3A9C552D-2C79-4887-BB90-22CF668511F9}" srcOrd="0" destOrd="0" presId="urn:microsoft.com/office/officeart/2005/8/layout/vProcess5"/>
    <dgm:cxn modelId="{100FCEB7-4C2B-439E-B4D3-B8DB7C58D7F8}" type="presOf" srcId="{D0BAE8BC-A582-4D1E-8480-69197AFAB3A3}" destId="{2198FFD0-7DD8-4E6F-9C1C-F7AAF86E7352}" srcOrd="0" destOrd="0" presId="urn:microsoft.com/office/officeart/2005/8/layout/vProcess5"/>
    <dgm:cxn modelId="{D7D50F83-7FBC-42C4-A7A0-3206BD9E31F3}" type="presOf" srcId="{FBEC4513-BE4C-4991-A22F-68CE484E6B94}" destId="{50F02750-30CC-4314-A77B-20B2D62A93F7}" srcOrd="0" destOrd="0" presId="urn:microsoft.com/office/officeart/2005/8/layout/vProcess5"/>
    <dgm:cxn modelId="{FBF526A7-2A81-4A10-A840-25A9A927A45D}" type="presOf" srcId="{21F0139C-1310-4001-9D64-0A9A6ADAFCA5}" destId="{C0C4DFB9-903D-452E-938C-0F2F9DF2D7DE}" srcOrd="0" destOrd="0" presId="urn:microsoft.com/office/officeart/2005/8/layout/vProcess5"/>
    <dgm:cxn modelId="{4A83B164-7B43-4939-A618-F1A1CA5A8B1F}" srcId="{A78F0220-1CE8-48B5-9371-5C8F23AF1330}" destId="{454801FF-F030-4C2C-A397-BCC547E4ED24}" srcOrd="2" destOrd="0" parTransId="{0C92E4B9-6F2E-4B18-8EE1-5AB069CB8EC9}" sibTransId="{611E8993-C424-49B5-87EA-3FB13522BD8B}"/>
    <dgm:cxn modelId="{65D2EBF6-CAD8-4BF8-8622-E40EDF7B8004}" srcId="{A78F0220-1CE8-48B5-9371-5C8F23AF1330}" destId="{C83290AD-A896-43BF-8CBE-6371A3E33924}" srcOrd="0" destOrd="0" parTransId="{FB6B96B4-2507-41D6-A6E5-CE2E98CBB621}" sibTransId="{21F0139C-1310-4001-9D64-0A9A6ADAFCA5}"/>
    <dgm:cxn modelId="{7B1AE6D0-620B-4575-ADF4-D2642B8203C6}" type="presOf" srcId="{454801FF-F030-4C2C-A397-BCC547E4ED24}" destId="{5B5A8EDC-6C46-42B0-803C-D3CBB96875C8}" srcOrd="0" destOrd="0" presId="urn:microsoft.com/office/officeart/2005/8/layout/vProcess5"/>
    <dgm:cxn modelId="{33E054E2-35FE-4C91-9042-7CE9663953FD}" srcId="{A78F0220-1CE8-48B5-9371-5C8F23AF1330}" destId="{FBEC4513-BE4C-4991-A22F-68CE484E6B94}" srcOrd="1" destOrd="0" parTransId="{056C41F1-BCDF-4039-918B-83589BFE7FD3}" sibTransId="{D0BAE8BC-A582-4D1E-8480-69197AFAB3A3}"/>
    <dgm:cxn modelId="{6B179CF7-4519-4A53-BE3C-AEA291D30F27}" type="presOf" srcId="{FBEC4513-BE4C-4991-A22F-68CE484E6B94}" destId="{3798837E-5170-4145-97D2-262FDBFBBA73}" srcOrd="1" destOrd="0" presId="urn:microsoft.com/office/officeart/2005/8/layout/vProcess5"/>
    <dgm:cxn modelId="{F8EDC382-EC7D-4F16-A2C9-8B3939514704}" type="presOf" srcId="{C83290AD-A896-43BF-8CBE-6371A3E33924}" destId="{78B5B94F-3AD0-432D-A22B-59A8531882A5}" srcOrd="0" destOrd="0" presId="urn:microsoft.com/office/officeart/2005/8/layout/vProcess5"/>
    <dgm:cxn modelId="{9BEE0E0D-7112-4696-BF0F-1ED7FF86994E}" type="presOf" srcId="{C83290AD-A896-43BF-8CBE-6371A3E33924}" destId="{3784D177-CE46-4753-9A48-2E54AE6FBEF2}" srcOrd="1" destOrd="0" presId="urn:microsoft.com/office/officeart/2005/8/layout/vProcess5"/>
    <dgm:cxn modelId="{FCE18214-10DC-4854-A3B9-6B1C9C8267B7}" type="presParOf" srcId="{3A9C552D-2C79-4887-BB90-22CF668511F9}" destId="{7CEEF28A-4F73-4425-90D6-644A1A889398}" srcOrd="0" destOrd="0" presId="urn:microsoft.com/office/officeart/2005/8/layout/vProcess5"/>
    <dgm:cxn modelId="{DBBB3863-F157-434C-B96E-0303B77BE0A9}" type="presParOf" srcId="{3A9C552D-2C79-4887-BB90-22CF668511F9}" destId="{78B5B94F-3AD0-432D-A22B-59A8531882A5}" srcOrd="1" destOrd="0" presId="urn:microsoft.com/office/officeart/2005/8/layout/vProcess5"/>
    <dgm:cxn modelId="{E69BD4EF-DB62-4540-9133-9C62B02F085D}" type="presParOf" srcId="{3A9C552D-2C79-4887-BB90-22CF668511F9}" destId="{50F02750-30CC-4314-A77B-20B2D62A93F7}" srcOrd="2" destOrd="0" presId="urn:microsoft.com/office/officeart/2005/8/layout/vProcess5"/>
    <dgm:cxn modelId="{ADBE6007-6CE4-4DD6-9EF0-BF76BB6FCDD5}" type="presParOf" srcId="{3A9C552D-2C79-4887-BB90-22CF668511F9}" destId="{5B5A8EDC-6C46-42B0-803C-D3CBB96875C8}" srcOrd="3" destOrd="0" presId="urn:microsoft.com/office/officeart/2005/8/layout/vProcess5"/>
    <dgm:cxn modelId="{25E82D42-3F35-431B-8105-70A79D8B0CA1}" type="presParOf" srcId="{3A9C552D-2C79-4887-BB90-22CF668511F9}" destId="{C0C4DFB9-903D-452E-938C-0F2F9DF2D7DE}" srcOrd="4" destOrd="0" presId="urn:microsoft.com/office/officeart/2005/8/layout/vProcess5"/>
    <dgm:cxn modelId="{D0B81356-ADB3-43D6-BB55-EAC946B8AE53}" type="presParOf" srcId="{3A9C552D-2C79-4887-BB90-22CF668511F9}" destId="{2198FFD0-7DD8-4E6F-9C1C-F7AAF86E7352}" srcOrd="5" destOrd="0" presId="urn:microsoft.com/office/officeart/2005/8/layout/vProcess5"/>
    <dgm:cxn modelId="{2FA9AF43-6BE0-4FFC-8D87-13F1EA4CB356}" type="presParOf" srcId="{3A9C552D-2C79-4887-BB90-22CF668511F9}" destId="{3784D177-CE46-4753-9A48-2E54AE6FBEF2}" srcOrd="6" destOrd="0" presId="urn:microsoft.com/office/officeart/2005/8/layout/vProcess5"/>
    <dgm:cxn modelId="{78D7F77C-8CE0-40AE-9060-2635E87B811B}" type="presParOf" srcId="{3A9C552D-2C79-4887-BB90-22CF668511F9}" destId="{3798837E-5170-4145-97D2-262FDBFBBA73}" srcOrd="7" destOrd="0" presId="urn:microsoft.com/office/officeart/2005/8/layout/vProcess5"/>
    <dgm:cxn modelId="{6735756E-4953-475A-9438-BAC413020FAE}" type="presParOf" srcId="{3A9C552D-2C79-4887-BB90-22CF668511F9}" destId="{3A193DCD-8FD6-474A-AF4C-4165B4D4B9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3C4A1-0573-4EED-A5D1-823144A2037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F3A661-402C-45F6-A2F6-E13D9F8BDE68}">
      <dgm:prSet phldrT="[Текст]"/>
      <dgm:spPr/>
      <dgm:t>
        <a:bodyPr/>
        <a:lstStyle/>
        <a:p>
          <a:r>
            <a:rPr lang="uk-UA" dirty="0" smtClean="0"/>
            <a:t>Підберемо сортовий або гібридний склад для конкретно Вашого господарства залежно від ґрунтово-кліматичних умов регіону</a:t>
          </a:r>
          <a:endParaRPr lang="uk-UA" dirty="0"/>
        </a:p>
      </dgm:t>
    </dgm:pt>
    <dgm:pt modelId="{AD24A80A-D8F2-4292-A8ED-AB44F85ECC89}" type="parTrans" cxnId="{0BD3D39B-D366-4D39-ACE7-EA6AC71B3570}">
      <dgm:prSet/>
      <dgm:spPr/>
      <dgm:t>
        <a:bodyPr/>
        <a:lstStyle/>
        <a:p>
          <a:endParaRPr lang="uk-UA"/>
        </a:p>
      </dgm:t>
    </dgm:pt>
    <dgm:pt modelId="{DA1F0262-029B-4C46-8376-097CB3290856}" type="sibTrans" cxnId="{0BD3D39B-D366-4D39-ACE7-EA6AC71B3570}">
      <dgm:prSet/>
      <dgm:spPr/>
      <dgm:t>
        <a:bodyPr/>
        <a:lstStyle/>
        <a:p>
          <a:endParaRPr lang="uk-UA"/>
        </a:p>
      </dgm:t>
    </dgm:pt>
    <dgm:pt modelId="{BBDBAD5D-61DC-40FB-9419-F9C54DF035A7}">
      <dgm:prSet phldrT="[Текст]"/>
      <dgm:spPr/>
      <dgm:t>
        <a:bodyPr/>
        <a:lstStyle/>
        <a:p>
          <a:r>
            <a:rPr lang="uk-UA" dirty="0" smtClean="0"/>
            <a:t>Доставимо у Ваше господарство по технології вирощування усі види засобів захисту рослин, добрив, мікродобрив, стимулятори росту та біопрепарати відомих іноземних та українських виробників</a:t>
          </a:r>
          <a:endParaRPr lang="uk-UA" dirty="0"/>
        </a:p>
      </dgm:t>
    </dgm:pt>
    <dgm:pt modelId="{B35BC157-0BDA-4FC6-A9C4-E49B70739CB9}" type="parTrans" cxnId="{770E1219-F29B-46EE-8D34-D1362FBEC57E}">
      <dgm:prSet/>
      <dgm:spPr/>
      <dgm:t>
        <a:bodyPr/>
        <a:lstStyle/>
        <a:p>
          <a:endParaRPr lang="uk-UA"/>
        </a:p>
      </dgm:t>
    </dgm:pt>
    <dgm:pt modelId="{A2889BCD-98C2-4F9D-A496-B142A3C54F52}" type="sibTrans" cxnId="{770E1219-F29B-46EE-8D34-D1362FBEC57E}">
      <dgm:prSet/>
      <dgm:spPr/>
      <dgm:t>
        <a:bodyPr/>
        <a:lstStyle/>
        <a:p>
          <a:endParaRPr lang="uk-UA"/>
        </a:p>
      </dgm:t>
    </dgm:pt>
    <dgm:pt modelId="{BE688898-630E-4657-80B2-872CA7D1121D}">
      <dgm:prSet phldrT="[Текст]"/>
      <dgm:spPr/>
      <dgm:t>
        <a:bodyPr/>
        <a:lstStyle/>
        <a:p>
          <a:r>
            <a:rPr lang="uk-UA" dirty="0" smtClean="0"/>
            <a:t>Наша компанія надає послуги по супутниковому моніторингу Ваших полів, обробітку та обстеження культур дронами</a:t>
          </a:r>
          <a:endParaRPr lang="uk-UA" dirty="0"/>
        </a:p>
      </dgm:t>
    </dgm:pt>
    <dgm:pt modelId="{1D6908B0-341A-478F-B661-E3631A99D4D2}" type="parTrans" cxnId="{D61FF151-78D3-4254-8BBC-B8138FA44BC2}">
      <dgm:prSet/>
      <dgm:spPr/>
      <dgm:t>
        <a:bodyPr/>
        <a:lstStyle/>
        <a:p>
          <a:endParaRPr lang="uk-UA"/>
        </a:p>
      </dgm:t>
    </dgm:pt>
    <dgm:pt modelId="{72CC92A4-8636-44F1-8AC7-2A4DF4278C49}" type="sibTrans" cxnId="{D61FF151-78D3-4254-8BBC-B8138FA44BC2}">
      <dgm:prSet/>
      <dgm:spPr/>
      <dgm:t>
        <a:bodyPr/>
        <a:lstStyle/>
        <a:p>
          <a:endParaRPr lang="uk-UA"/>
        </a:p>
      </dgm:t>
    </dgm:pt>
    <dgm:pt modelId="{051F6D6A-EC49-4441-B63E-5573DF2CE3D7}">
      <dgm:prSet phldrT="[Текст]"/>
      <dgm:spPr/>
      <dgm:t>
        <a:bodyPr/>
        <a:lstStyle/>
        <a:p>
          <a:r>
            <a:rPr lang="uk-UA" dirty="0" smtClean="0"/>
            <a:t>Наші спеціалісти запропонують повну технологічну карту вирощування </a:t>
          </a:r>
          <a:r>
            <a:rPr lang="uk-UA" dirty="0" err="1" smtClean="0"/>
            <a:t>с.г</a:t>
          </a:r>
          <a:r>
            <a:rPr lang="uk-UA" dirty="0" smtClean="0"/>
            <a:t>. культур та нададуть науковий супровід з економічним обґрунтуванням</a:t>
          </a:r>
          <a:endParaRPr lang="uk-UA" dirty="0"/>
        </a:p>
      </dgm:t>
    </dgm:pt>
    <dgm:pt modelId="{A09881AD-3E2D-4290-8981-AF03BF54B6DD}" type="parTrans" cxnId="{32E8195E-5499-4204-A9D5-1F5CAEFD0389}">
      <dgm:prSet/>
      <dgm:spPr/>
      <dgm:t>
        <a:bodyPr/>
        <a:lstStyle/>
        <a:p>
          <a:endParaRPr lang="uk-UA"/>
        </a:p>
      </dgm:t>
    </dgm:pt>
    <dgm:pt modelId="{78EC685F-7C96-4BCB-9C3A-2D210F1283C4}" type="sibTrans" cxnId="{32E8195E-5499-4204-A9D5-1F5CAEFD0389}">
      <dgm:prSet/>
      <dgm:spPr/>
      <dgm:t>
        <a:bodyPr/>
        <a:lstStyle/>
        <a:p>
          <a:endParaRPr lang="uk-UA"/>
        </a:p>
      </dgm:t>
    </dgm:pt>
    <dgm:pt modelId="{110D2233-80E9-4CEF-9514-CEF7AEB02FB2}" type="pres">
      <dgm:prSet presAssocID="{18A3C4A1-0573-4EED-A5D1-823144A203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E89D61C-AA89-4E10-AB13-6F20E08B6EC8}" type="pres">
      <dgm:prSet presAssocID="{00F3A661-402C-45F6-A2F6-E13D9F8BDE68}" presName="comp" presStyleCnt="0"/>
      <dgm:spPr/>
    </dgm:pt>
    <dgm:pt modelId="{C93EED1B-559E-443A-AFE0-DEEF65B8FDC2}" type="pres">
      <dgm:prSet presAssocID="{00F3A661-402C-45F6-A2F6-E13D9F8BDE68}" presName="box" presStyleLbl="node1" presStyleIdx="0" presStyleCnt="4" custLinFactNeighborY="11322"/>
      <dgm:spPr/>
      <dgm:t>
        <a:bodyPr/>
        <a:lstStyle/>
        <a:p>
          <a:endParaRPr lang="uk-UA"/>
        </a:p>
      </dgm:t>
    </dgm:pt>
    <dgm:pt modelId="{F713B81D-E3F9-405C-9577-9C187E94180E}" type="pres">
      <dgm:prSet presAssocID="{00F3A661-402C-45F6-A2F6-E13D9F8BDE68}" presName="img" presStyleLbl="fgImgPlace1" presStyleIdx="0" presStyleCnt="4" custLinFactNeighborX="-2724" custLinFactNeighborY="158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B78DDF5A-346F-4288-AF81-FD2ECF7FE7B0}" type="pres">
      <dgm:prSet presAssocID="{00F3A661-402C-45F6-A2F6-E13D9F8BDE6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777EAE-BC73-410B-97E5-BA5FC75565D7}" type="pres">
      <dgm:prSet presAssocID="{DA1F0262-029B-4C46-8376-097CB3290856}" presName="spacer" presStyleCnt="0"/>
      <dgm:spPr/>
    </dgm:pt>
    <dgm:pt modelId="{2BE3917E-FB18-43BF-9F4E-F4A9DA055EEA}" type="pres">
      <dgm:prSet presAssocID="{051F6D6A-EC49-4441-B63E-5573DF2CE3D7}" presName="comp" presStyleCnt="0"/>
      <dgm:spPr/>
    </dgm:pt>
    <dgm:pt modelId="{EAEC0FAA-9EF3-4580-97B8-80822D1E2126}" type="pres">
      <dgm:prSet presAssocID="{051F6D6A-EC49-4441-B63E-5573DF2CE3D7}" presName="box" presStyleLbl="node1" presStyleIdx="1" presStyleCnt="4" custLinFactNeighborY="8885"/>
      <dgm:spPr/>
      <dgm:t>
        <a:bodyPr/>
        <a:lstStyle/>
        <a:p>
          <a:endParaRPr lang="uk-UA"/>
        </a:p>
      </dgm:t>
    </dgm:pt>
    <dgm:pt modelId="{A065C0FB-B8AA-477F-B6D2-765ABFE77339}" type="pres">
      <dgm:prSet presAssocID="{051F6D6A-EC49-4441-B63E-5573DF2CE3D7}" presName="img" presStyleLbl="fgImgPlace1" presStyleIdx="1" presStyleCnt="4" custLinFactNeighborX="-2724" custLinFactNeighborY="127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uk-UA"/>
        </a:p>
      </dgm:t>
    </dgm:pt>
    <dgm:pt modelId="{8802CF80-189B-491A-90D9-1EEBE22DA099}" type="pres">
      <dgm:prSet presAssocID="{051F6D6A-EC49-4441-B63E-5573DF2CE3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65FF66-6354-47DA-AE76-793698FD5D7E}" type="pres">
      <dgm:prSet presAssocID="{78EC685F-7C96-4BCB-9C3A-2D210F1283C4}" presName="spacer" presStyleCnt="0"/>
      <dgm:spPr/>
    </dgm:pt>
    <dgm:pt modelId="{EB050CBA-0874-404E-B338-3AC439B79C33}" type="pres">
      <dgm:prSet presAssocID="{BBDBAD5D-61DC-40FB-9419-F9C54DF035A7}" presName="comp" presStyleCnt="0"/>
      <dgm:spPr/>
    </dgm:pt>
    <dgm:pt modelId="{5260743D-BF3E-419D-8423-D89E91BB7D89}" type="pres">
      <dgm:prSet presAssocID="{BBDBAD5D-61DC-40FB-9419-F9C54DF035A7}" presName="box" presStyleLbl="node1" presStyleIdx="2" presStyleCnt="4" custLinFactNeighborY="6449"/>
      <dgm:spPr/>
      <dgm:t>
        <a:bodyPr/>
        <a:lstStyle/>
        <a:p>
          <a:endParaRPr lang="uk-UA"/>
        </a:p>
      </dgm:t>
    </dgm:pt>
    <dgm:pt modelId="{A1C1EA30-315D-4340-9640-06ECB8D53F65}" type="pres">
      <dgm:prSet presAssocID="{BBDBAD5D-61DC-40FB-9419-F9C54DF035A7}" presName="img" presStyleLbl="fgImgPlace1" presStyleIdx="2" presStyleCnt="4" custLinFactNeighborX="-2724" custLinFactNeighborY="97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uk-UA"/>
        </a:p>
      </dgm:t>
    </dgm:pt>
    <dgm:pt modelId="{370D1221-80DC-4AAF-8FE0-4C995BF22A4E}" type="pres">
      <dgm:prSet presAssocID="{BBDBAD5D-61DC-40FB-9419-F9C54DF035A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AEA7AD-B672-4CAD-8FFD-600AFEA273C5}" type="pres">
      <dgm:prSet presAssocID="{A2889BCD-98C2-4F9D-A496-B142A3C54F52}" presName="spacer" presStyleCnt="0"/>
      <dgm:spPr/>
    </dgm:pt>
    <dgm:pt modelId="{591120E1-323D-4A04-8AA7-C840A156BF58}" type="pres">
      <dgm:prSet presAssocID="{BE688898-630E-4657-80B2-872CA7D1121D}" presName="comp" presStyleCnt="0"/>
      <dgm:spPr/>
    </dgm:pt>
    <dgm:pt modelId="{BBC8117D-140B-4209-855A-913599A9F9D0}" type="pres">
      <dgm:prSet presAssocID="{BE688898-630E-4657-80B2-872CA7D1121D}" presName="box" presStyleLbl="node1" presStyleIdx="3" presStyleCnt="4" custLinFactNeighborY="-1650"/>
      <dgm:spPr/>
      <dgm:t>
        <a:bodyPr/>
        <a:lstStyle/>
        <a:p>
          <a:endParaRPr lang="uk-UA"/>
        </a:p>
      </dgm:t>
    </dgm:pt>
    <dgm:pt modelId="{BFA435A3-1218-473C-8A61-904E3B9B77CC}" type="pres">
      <dgm:prSet presAssocID="{BE688898-630E-4657-80B2-872CA7D1121D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uk-UA"/>
        </a:p>
      </dgm:t>
    </dgm:pt>
    <dgm:pt modelId="{83B0A08B-F356-42D2-913A-E552CF1B6C78}" type="pres">
      <dgm:prSet presAssocID="{BE688898-630E-4657-80B2-872CA7D1121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D804975-1B64-4A82-B62E-AC11E5E2EE16}" type="presOf" srcId="{051F6D6A-EC49-4441-B63E-5573DF2CE3D7}" destId="{8802CF80-189B-491A-90D9-1EEBE22DA099}" srcOrd="1" destOrd="0" presId="urn:microsoft.com/office/officeart/2005/8/layout/vList4"/>
    <dgm:cxn modelId="{81C177F8-4718-4B81-A429-510D8298563F}" type="presOf" srcId="{BE688898-630E-4657-80B2-872CA7D1121D}" destId="{BBC8117D-140B-4209-855A-913599A9F9D0}" srcOrd="0" destOrd="0" presId="urn:microsoft.com/office/officeart/2005/8/layout/vList4"/>
    <dgm:cxn modelId="{A60C03B1-CA65-4838-AF7C-7FB4797E11BF}" type="presOf" srcId="{BBDBAD5D-61DC-40FB-9419-F9C54DF035A7}" destId="{370D1221-80DC-4AAF-8FE0-4C995BF22A4E}" srcOrd="1" destOrd="0" presId="urn:microsoft.com/office/officeart/2005/8/layout/vList4"/>
    <dgm:cxn modelId="{32E8195E-5499-4204-A9D5-1F5CAEFD0389}" srcId="{18A3C4A1-0573-4EED-A5D1-823144A20378}" destId="{051F6D6A-EC49-4441-B63E-5573DF2CE3D7}" srcOrd="1" destOrd="0" parTransId="{A09881AD-3E2D-4290-8981-AF03BF54B6DD}" sibTransId="{78EC685F-7C96-4BCB-9C3A-2D210F1283C4}"/>
    <dgm:cxn modelId="{0BD3D39B-D366-4D39-ACE7-EA6AC71B3570}" srcId="{18A3C4A1-0573-4EED-A5D1-823144A20378}" destId="{00F3A661-402C-45F6-A2F6-E13D9F8BDE68}" srcOrd="0" destOrd="0" parTransId="{AD24A80A-D8F2-4292-A8ED-AB44F85ECC89}" sibTransId="{DA1F0262-029B-4C46-8376-097CB3290856}"/>
    <dgm:cxn modelId="{34EA2455-BBBF-4C6F-B002-7C0733297C1D}" type="presOf" srcId="{BE688898-630E-4657-80B2-872CA7D1121D}" destId="{83B0A08B-F356-42D2-913A-E552CF1B6C78}" srcOrd="1" destOrd="0" presId="urn:microsoft.com/office/officeart/2005/8/layout/vList4"/>
    <dgm:cxn modelId="{286AC181-6D27-4F1A-953D-B5ECEB70C683}" type="presOf" srcId="{00F3A661-402C-45F6-A2F6-E13D9F8BDE68}" destId="{B78DDF5A-346F-4288-AF81-FD2ECF7FE7B0}" srcOrd="1" destOrd="0" presId="urn:microsoft.com/office/officeart/2005/8/layout/vList4"/>
    <dgm:cxn modelId="{57B74A59-35DA-4534-89BE-BE682794C3FD}" type="presOf" srcId="{BBDBAD5D-61DC-40FB-9419-F9C54DF035A7}" destId="{5260743D-BF3E-419D-8423-D89E91BB7D89}" srcOrd="0" destOrd="0" presId="urn:microsoft.com/office/officeart/2005/8/layout/vList4"/>
    <dgm:cxn modelId="{B1314710-3184-4A08-8A7E-9D046AAA9AD7}" type="presOf" srcId="{051F6D6A-EC49-4441-B63E-5573DF2CE3D7}" destId="{EAEC0FAA-9EF3-4580-97B8-80822D1E2126}" srcOrd="0" destOrd="0" presId="urn:microsoft.com/office/officeart/2005/8/layout/vList4"/>
    <dgm:cxn modelId="{3F890176-F4C9-4416-931E-2984BBCC4D47}" type="presOf" srcId="{18A3C4A1-0573-4EED-A5D1-823144A20378}" destId="{110D2233-80E9-4CEF-9514-CEF7AEB02FB2}" srcOrd="0" destOrd="0" presId="urn:microsoft.com/office/officeart/2005/8/layout/vList4"/>
    <dgm:cxn modelId="{D61FF151-78D3-4254-8BBC-B8138FA44BC2}" srcId="{18A3C4A1-0573-4EED-A5D1-823144A20378}" destId="{BE688898-630E-4657-80B2-872CA7D1121D}" srcOrd="3" destOrd="0" parTransId="{1D6908B0-341A-478F-B661-E3631A99D4D2}" sibTransId="{72CC92A4-8636-44F1-8AC7-2A4DF4278C49}"/>
    <dgm:cxn modelId="{07E9BC34-88CB-487D-927B-94DF2BF2417D}" type="presOf" srcId="{00F3A661-402C-45F6-A2F6-E13D9F8BDE68}" destId="{C93EED1B-559E-443A-AFE0-DEEF65B8FDC2}" srcOrd="0" destOrd="0" presId="urn:microsoft.com/office/officeart/2005/8/layout/vList4"/>
    <dgm:cxn modelId="{770E1219-F29B-46EE-8D34-D1362FBEC57E}" srcId="{18A3C4A1-0573-4EED-A5D1-823144A20378}" destId="{BBDBAD5D-61DC-40FB-9419-F9C54DF035A7}" srcOrd="2" destOrd="0" parTransId="{B35BC157-0BDA-4FC6-A9C4-E49B70739CB9}" sibTransId="{A2889BCD-98C2-4F9D-A496-B142A3C54F52}"/>
    <dgm:cxn modelId="{5BFB2427-BCD6-4B6A-BEF7-E09D9B6E423B}" type="presParOf" srcId="{110D2233-80E9-4CEF-9514-CEF7AEB02FB2}" destId="{0E89D61C-AA89-4E10-AB13-6F20E08B6EC8}" srcOrd="0" destOrd="0" presId="urn:microsoft.com/office/officeart/2005/8/layout/vList4"/>
    <dgm:cxn modelId="{70512C11-119C-49FF-8ECF-15235B6F02EB}" type="presParOf" srcId="{0E89D61C-AA89-4E10-AB13-6F20E08B6EC8}" destId="{C93EED1B-559E-443A-AFE0-DEEF65B8FDC2}" srcOrd="0" destOrd="0" presId="urn:microsoft.com/office/officeart/2005/8/layout/vList4"/>
    <dgm:cxn modelId="{1D15D718-9A15-44DC-ADC6-519E0D883BF7}" type="presParOf" srcId="{0E89D61C-AA89-4E10-AB13-6F20E08B6EC8}" destId="{F713B81D-E3F9-405C-9577-9C187E94180E}" srcOrd="1" destOrd="0" presId="urn:microsoft.com/office/officeart/2005/8/layout/vList4"/>
    <dgm:cxn modelId="{D4329DF0-7145-4455-A41B-9DF8EB90E363}" type="presParOf" srcId="{0E89D61C-AA89-4E10-AB13-6F20E08B6EC8}" destId="{B78DDF5A-346F-4288-AF81-FD2ECF7FE7B0}" srcOrd="2" destOrd="0" presId="urn:microsoft.com/office/officeart/2005/8/layout/vList4"/>
    <dgm:cxn modelId="{4331F57F-7190-44D0-AD23-5DA0CB45DDE9}" type="presParOf" srcId="{110D2233-80E9-4CEF-9514-CEF7AEB02FB2}" destId="{90777EAE-BC73-410B-97E5-BA5FC75565D7}" srcOrd="1" destOrd="0" presId="urn:microsoft.com/office/officeart/2005/8/layout/vList4"/>
    <dgm:cxn modelId="{102F6130-3452-4B4A-9312-37B62B5DD064}" type="presParOf" srcId="{110D2233-80E9-4CEF-9514-CEF7AEB02FB2}" destId="{2BE3917E-FB18-43BF-9F4E-F4A9DA055EEA}" srcOrd="2" destOrd="0" presId="urn:microsoft.com/office/officeart/2005/8/layout/vList4"/>
    <dgm:cxn modelId="{D6FE96DC-6C9A-4B35-9BBF-77641863A7D1}" type="presParOf" srcId="{2BE3917E-FB18-43BF-9F4E-F4A9DA055EEA}" destId="{EAEC0FAA-9EF3-4580-97B8-80822D1E2126}" srcOrd="0" destOrd="0" presId="urn:microsoft.com/office/officeart/2005/8/layout/vList4"/>
    <dgm:cxn modelId="{0C1668FC-F690-4523-98F6-575816677A38}" type="presParOf" srcId="{2BE3917E-FB18-43BF-9F4E-F4A9DA055EEA}" destId="{A065C0FB-B8AA-477F-B6D2-765ABFE77339}" srcOrd="1" destOrd="0" presId="urn:microsoft.com/office/officeart/2005/8/layout/vList4"/>
    <dgm:cxn modelId="{A67C9993-E858-4FC5-85E1-8D74DBA2A45B}" type="presParOf" srcId="{2BE3917E-FB18-43BF-9F4E-F4A9DA055EEA}" destId="{8802CF80-189B-491A-90D9-1EEBE22DA099}" srcOrd="2" destOrd="0" presId="urn:microsoft.com/office/officeart/2005/8/layout/vList4"/>
    <dgm:cxn modelId="{799F571E-72AA-40F6-916C-35D75ACA1915}" type="presParOf" srcId="{110D2233-80E9-4CEF-9514-CEF7AEB02FB2}" destId="{1665FF66-6354-47DA-AE76-793698FD5D7E}" srcOrd="3" destOrd="0" presId="urn:microsoft.com/office/officeart/2005/8/layout/vList4"/>
    <dgm:cxn modelId="{73D3C5C7-5C81-4ED1-B4F1-76D7B25D9B65}" type="presParOf" srcId="{110D2233-80E9-4CEF-9514-CEF7AEB02FB2}" destId="{EB050CBA-0874-404E-B338-3AC439B79C33}" srcOrd="4" destOrd="0" presId="urn:microsoft.com/office/officeart/2005/8/layout/vList4"/>
    <dgm:cxn modelId="{5272C0D7-3099-45C7-BB20-081C12377027}" type="presParOf" srcId="{EB050CBA-0874-404E-B338-3AC439B79C33}" destId="{5260743D-BF3E-419D-8423-D89E91BB7D89}" srcOrd="0" destOrd="0" presId="urn:microsoft.com/office/officeart/2005/8/layout/vList4"/>
    <dgm:cxn modelId="{EB7F3CB7-89F7-43A0-A98F-1AA863440D1D}" type="presParOf" srcId="{EB050CBA-0874-404E-B338-3AC439B79C33}" destId="{A1C1EA30-315D-4340-9640-06ECB8D53F65}" srcOrd="1" destOrd="0" presId="urn:microsoft.com/office/officeart/2005/8/layout/vList4"/>
    <dgm:cxn modelId="{1BB48800-206B-4B8F-A52C-F9376A0284CB}" type="presParOf" srcId="{EB050CBA-0874-404E-B338-3AC439B79C33}" destId="{370D1221-80DC-4AAF-8FE0-4C995BF22A4E}" srcOrd="2" destOrd="0" presId="urn:microsoft.com/office/officeart/2005/8/layout/vList4"/>
    <dgm:cxn modelId="{6DEE8567-39A7-443F-A492-2DC28E037695}" type="presParOf" srcId="{110D2233-80E9-4CEF-9514-CEF7AEB02FB2}" destId="{2AAEA7AD-B672-4CAD-8FFD-600AFEA273C5}" srcOrd="5" destOrd="0" presId="urn:microsoft.com/office/officeart/2005/8/layout/vList4"/>
    <dgm:cxn modelId="{76368991-9AB2-4FBE-BA4B-D838432A0586}" type="presParOf" srcId="{110D2233-80E9-4CEF-9514-CEF7AEB02FB2}" destId="{591120E1-323D-4A04-8AA7-C840A156BF58}" srcOrd="6" destOrd="0" presId="urn:microsoft.com/office/officeart/2005/8/layout/vList4"/>
    <dgm:cxn modelId="{9D087767-6E62-45BF-817C-EE43EFD8C923}" type="presParOf" srcId="{591120E1-323D-4A04-8AA7-C840A156BF58}" destId="{BBC8117D-140B-4209-855A-913599A9F9D0}" srcOrd="0" destOrd="0" presId="urn:microsoft.com/office/officeart/2005/8/layout/vList4"/>
    <dgm:cxn modelId="{A4531195-067F-4B3C-ACB6-0C15C3D6A0F6}" type="presParOf" srcId="{591120E1-323D-4A04-8AA7-C840A156BF58}" destId="{BFA435A3-1218-473C-8A61-904E3B9B77CC}" srcOrd="1" destOrd="0" presId="urn:microsoft.com/office/officeart/2005/8/layout/vList4"/>
    <dgm:cxn modelId="{A9216D97-A2AC-4DDF-BC76-02E8B693C31F}" type="presParOf" srcId="{591120E1-323D-4A04-8AA7-C840A156BF58}" destId="{83B0A08B-F356-42D2-913A-E552CF1B6C7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3C810-FD1B-435D-958B-203736B2B96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C1E8B2-CACC-49B8-8D72-CBA475FF32CD}">
      <dgm:prSet phldrT="[Текст]"/>
      <dgm:spPr/>
      <dgm:t>
        <a:bodyPr/>
        <a:lstStyle/>
        <a:p>
          <a:r>
            <a:rPr lang="uk-UA" dirty="0" smtClean="0"/>
            <a:t>Виявлення рівня продуктивності посівів за рахунок порівняння індексів розвитку культури (</a:t>
          </a:r>
          <a:r>
            <a:rPr lang="en-US" dirty="0" smtClean="0"/>
            <a:t>NDVI, </a:t>
          </a:r>
          <a:r>
            <a:rPr lang="en-US" dirty="0" err="1" smtClean="0"/>
            <a:t>ReCL</a:t>
          </a:r>
          <a:r>
            <a:rPr lang="en-US" dirty="0" smtClean="0"/>
            <a:t>, MSAVI, NDRE)</a:t>
          </a:r>
          <a:endParaRPr lang="uk-UA" dirty="0"/>
        </a:p>
      </dgm:t>
    </dgm:pt>
    <dgm:pt modelId="{CFBE90C3-232F-4E3D-B4CD-6BF5D6FF2B08}" type="parTrans" cxnId="{F184DD28-92D9-47F9-9150-94D0AE682ECE}">
      <dgm:prSet/>
      <dgm:spPr/>
      <dgm:t>
        <a:bodyPr/>
        <a:lstStyle/>
        <a:p>
          <a:endParaRPr lang="uk-UA"/>
        </a:p>
      </dgm:t>
    </dgm:pt>
    <dgm:pt modelId="{852526F4-5B1F-4C17-9B27-DD26FA5F3410}" type="sibTrans" cxnId="{F184DD28-92D9-47F9-9150-94D0AE682ECE}">
      <dgm:prSet/>
      <dgm:spPr/>
      <dgm:t>
        <a:bodyPr/>
        <a:lstStyle/>
        <a:p>
          <a:endParaRPr lang="uk-UA"/>
        </a:p>
      </dgm:t>
    </dgm:pt>
    <dgm:pt modelId="{2CF6F6EC-25B5-40F1-8734-B6D4DA50CE78}">
      <dgm:prSet phldrT="[Текст]"/>
      <dgm:spPr/>
      <dgm:t>
        <a:bodyPr/>
        <a:lstStyle/>
        <a:p>
          <a:r>
            <a:rPr lang="uk-UA" dirty="0" smtClean="0"/>
            <a:t>Можливість диференційного внесення ЗЗР, стимуляторів росту,  добрив після аналізу даних супутникового моніторингу</a:t>
          </a:r>
          <a:endParaRPr lang="uk-UA" dirty="0"/>
        </a:p>
      </dgm:t>
    </dgm:pt>
    <dgm:pt modelId="{269E6B07-ACB4-4AC8-BCA1-75E06491CB83}" type="parTrans" cxnId="{87B0970B-9B7A-455A-8A1D-0E2DD3FB7889}">
      <dgm:prSet/>
      <dgm:spPr/>
      <dgm:t>
        <a:bodyPr/>
        <a:lstStyle/>
        <a:p>
          <a:endParaRPr lang="uk-UA"/>
        </a:p>
      </dgm:t>
    </dgm:pt>
    <dgm:pt modelId="{9C160007-5C58-4D9F-9B78-AA2A679D536A}" type="sibTrans" cxnId="{87B0970B-9B7A-455A-8A1D-0E2DD3FB7889}">
      <dgm:prSet/>
      <dgm:spPr/>
      <dgm:t>
        <a:bodyPr/>
        <a:lstStyle/>
        <a:p>
          <a:endParaRPr lang="uk-UA"/>
        </a:p>
      </dgm:t>
    </dgm:pt>
    <dgm:pt modelId="{42A9A319-3BA5-4F9A-823B-635827987C0D}">
      <dgm:prSet phldrT="[Текст]"/>
      <dgm:spPr/>
      <dgm:t>
        <a:bodyPr/>
        <a:lstStyle/>
        <a:p>
          <a:r>
            <a:rPr lang="uk-UA" dirty="0" smtClean="0"/>
            <a:t>За допомогою новітніх технологій покращуємо  врожайність культур за рахунок вчасних операцій на полях; </a:t>
          </a:r>
          <a:r>
            <a:rPr lang="uk-UA" smtClean="0"/>
            <a:t>зменшуємо </a:t>
          </a:r>
          <a:r>
            <a:rPr lang="uk-UA" smtClean="0"/>
            <a:t>витрати на </a:t>
          </a:r>
          <a:r>
            <a:rPr lang="uk-UA" dirty="0" smtClean="0"/>
            <a:t>моніторингу полів (час + паливно-мастильні матеріали)</a:t>
          </a:r>
          <a:endParaRPr lang="uk-UA" dirty="0"/>
        </a:p>
      </dgm:t>
    </dgm:pt>
    <dgm:pt modelId="{F1C6DA6C-B123-4CE3-B9C5-92CA3069C9CC}" type="parTrans" cxnId="{7F3BC085-A146-43C7-88C9-BA58452AE3EF}">
      <dgm:prSet/>
      <dgm:spPr/>
      <dgm:t>
        <a:bodyPr/>
        <a:lstStyle/>
        <a:p>
          <a:endParaRPr lang="uk-UA"/>
        </a:p>
      </dgm:t>
    </dgm:pt>
    <dgm:pt modelId="{A747618C-20DE-448D-A445-4898B91F99A6}" type="sibTrans" cxnId="{7F3BC085-A146-43C7-88C9-BA58452AE3EF}">
      <dgm:prSet/>
      <dgm:spPr/>
      <dgm:t>
        <a:bodyPr/>
        <a:lstStyle/>
        <a:p>
          <a:endParaRPr lang="uk-UA"/>
        </a:p>
      </dgm:t>
    </dgm:pt>
    <dgm:pt modelId="{BCCB5E6F-6315-48F6-9493-07CC4CDF0FC0}">
      <dgm:prSet phldrT="[Текст]"/>
      <dgm:spPr/>
      <dgm:t>
        <a:bodyPr/>
        <a:lstStyle/>
        <a:p>
          <a:r>
            <a:rPr lang="uk-UA" dirty="0" smtClean="0"/>
            <a:t>Своєчасно ідентифікуємо проблемні ділянки на полях з точними навігаційними координатами для подальшого вирішення проблем, що значно скорочує витратну частину господарства </a:t>
          </a:r>
          <a:endParaRPr lang="uk-UA" dirty="0"/>
        </a:p>
      </dgm:t>
    </dgm:pt>
    <dgm:pt modelId="{F6642610-B3C6-49E5-A450-61CEC6318E87}" type="parTrans" cxnId="{CF3F82AF-0FE2-4E68-8585-093AA1B25D88}">
      <dgm:prSet/>
      <dgm:spPr/>
      <dgm:t>
        <a:bodyPr/>
        <a:lstStyle/>
        <a:p>
          <a:endParaRPr lang="uk-UA"/>
        </a:p>
      </dgm:t>
    </dgm:pt>
    <dgm:pt modelId="{CA24F252-3F58-486D-820F-E1C2CB00882D}" type="sibTrans" cxnId="{CF3F82AF-0FE2-4E68-8585-093AA1B25D88}">
      <dgm:prSet/>
      <dgm:spPr/>
      <dgm:t>
        <a:bodyPr/>
        <a:lstStyle/>
        <a:p>
          <a:endParaRPr lang="uk-UA"/>
        </a:p>
      </dgm:t>
    </dgm:pt>
    <dgm:pt modelId="{B985CD5A-F1BF-4F37-8B3A-A3FF78C19A95}" type="pres">
      <dgm:prSet presAssocID="{FED3C810-FD1B-435D-958B-203736B2B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7C377F-132E-4D6C-8EB7-C018C79482A5}" type="pres">
      <dgm:prSet presAssocID="{DEC1E8B2-CACC-49B8-8D72-CBA475FF32CD}" presName="comp" presStyleCnt="0"/>
      <dgm:spPr/>
    </dgm:pt>
    <dgm:pt modelId="{73F681E0-C102-4DE1-B367-0A4DF94767D8}" type="pres">
      <dgm:prSet presAssocID="{DEC1E8B2-CACC-49B8-8D72-CBA475FF32CD}" presName="box" presStyleLbl="node1" presStyleIdx="0" presStyleCnt="4"/>
      <dgm:spPr/>
      <dgm:t>
        <a:bodyPr/>
        <a:lstStyle/>
        <a:p>
          <a:endParaRPr lang="uk-UA"/>
        </a:p>
      </dgm:t>
    </dgm:pt>
    <dgm:pt modelId="{409758DA-EFBB-4513-9758-9BA7B6D2F6A6}" type="pres">
      <dgm:prSet presAssocID="{DEC1E8B2-CACC-49B8-8D72-CBA475FF32C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9224BF9-8B86-462A-B07C-D84061A72053}" type="pres">
      <dgm:prSet presAssocID="{DEC1E8B2-CACC-49B8-8D72-CBA475FF32C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37FCED-E1AD-4755-907A-EB0E50473934}" type="pres">
      <dgm:prSet presAssocID="{852526F4-5B1F-4C17-9B27-DD26FA5F3410}" presName="spacer" presStyleCnt="0"/>
      <dgm:spPr/>
    </dgm:pt>
    <dgm:pt modelId="{F6195AD2-367F-4FDE-BD94-7F5DF13FCBE5}" type="pres">
      <dgm:prSet presAssocID="{BCCB5E6F-6315-48F6-9493-07CC4CDF0FC0}" presName="comp" presStyleCnt="0"/>
      <dgm:spPr/>
    </dgm:pt>
    <dgm:pt modelId="{DFF742A2-A6FD-4845-B20F-DD0F4F247F65}" type="pres">
      <dgm:prSet presAssocID="{BCCB5E6F-6315-48F6-9493-07CC4CDF0FC0}" presName="box" presStyleLbl="node1" presStyleIdx="1" presStyleCnt="4"/>
      <dgm:spPr/>
      <dgm:t>
        <a:bodyPr/>
        <a:lstStyle/>
        <a:p>
          <a:endParaRPr lang="uk-UA"/>
        </a:p>
      </dgm:t>
    </dgm:pt>
    <dgm:pt modelId="{E65DCDB0-73CE-4317-B340-E3BEBBFAF511}" type="pres">
      <dgm:prSet presAssocID="{BCCB5E6F-6315-48F6-9493-07CC4CDF0FC0}" presName="img" presStyleLbl="fgImgPlace1" presStyleIdx="1" presStyleCnt="4" custScaleX="9697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t="-10842" r="-10000"/>
          </a:stretch>
        </a:blipFill>
      </dgm:spPr>
    </dgm:pt>
    <dgm:pt modelId="{8B10011F-7CD5-4D35-AD66-7B324F6706D4}" type="pres">
      <dgm:prSet presAssocID="{BCCB5E6F-6315-48F6-9493-07CC4CDF0FC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E5EC7D-E597-424E-94E7-B731AB65D707}" type="pres">
      <dgm:prSet presAssocID="{CA24F252-3F58-486D-820F-E1C2CB00882D}" presName="spacer" presStyleCnt="0"/>
      <dgm:spPr/>
    </dgm:pt>
    <dgm:pt modelId="{DD3F58F8-4668-4493-B812-38FB81AEE0A5}" type="pres">
      <dgm:prSet presAssocID="{2CF6F6EC-25B5-40F1-8734-B6D4DA50CE78}" presName="comp" presStyleCnt="0"/>
      <dgm:spPr/>
    </dgm:pt>
    <dgm:pt modelId="{E365F180-DA68-4557-8FFF-F410B6B67A75}" type="pres">
      <dgm:prSet presAssocID="{2CF6F6EC-25B5-40F1-8734-B6D4DA50CE78}" presName="box" presStyleLbl="node1" presStyleIdx="2" presStyleCnt="4"/>
      <dgm:spPr/>
      <dgm:t>
        <a:bodyPr/>
        <a:lstStyle/>
        <a:p>
          <a:endParaRPr lang="uk-UA"/>
        </a:p>
      </dgm:t>
    </dgm:pt>
    <dgm:pt modelId="{0C24A326-7119-4A82-9AAA-85C8542A86F5}" type="pres">
      <dgm:prSet presAssocID="{2CF6F6EC-25B5-40F1-8734-B6D4DA50CE78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91D494E-5888-4D0E-BC8F-E1101CEF11EC}" type="pres">
      <dgm:prSet presAssocID="{2CF6F6EC-25B5-40F1-8734-B6D4DA50CE7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7F6BA4-08B1-4AB5-9412-87073D5E9065}" type="pres">
      <dgm:prSet presAssocID="{9C160007-5C58-4D9F-9B78-AA2A679D536A}" presName="spacer" presStyleCnt="0"/>
      <dgm:spPr/>
    </dgm:pt>
    <dgm:pt modelId="{D7F855E3-D086-4FB6-864E-A4607FEEE721}" type="pres">
      <dgm:prSet presAssocID="{42A9A319-3BA5-4F9A-823B-635827987C0D}" presName="comp" presStyleCnt="0"/>
      <dgm:spPr/>
    </dgm:pt>
    <dgm:pt modelId="{7CDA7E03-C30B-4990-AFDE-31DF42F5AB90}" type="pres">
      <dgm:prSet presAssocID="{42A9A319-3BA5-4F9A-823B-635827987C0D}" presName="box" presStyleLbl="node1" presStyleIdx="3" presStyleCnt="4"/>
      <dgm:spPr/>
      <dgm:t>
        <a:bodyPr/>
        <a:lstStyle/>
        <a:p>
          <a:endParaRPr lang="uk-UA"/>
        </a:p>
      </dgm:t>
    </dgm:pt>
    <dgm:pt modelId="{4992E998-59F5-4C04-9319-214AB1E12060}" type="pres">
      <dgm:prSet presAssocID="{42A9A319-3BA5-4F9A-823B-635827987C0D}" presName="img" presStyleLbl="fgImgPlace1" presStyleIdx="3" presStyleCnt="4" custLinFactNeighborX="-2136" custLinFactNeighborY="-370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564D93C-1DBE-4456-AF8F-5834BBCF8928}" type="pres">
      <dgm:prSet presAssocID="{42A9A319-3BA5-4F9A-823B-635827987C0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3BC085-A146-43C7-88C9-BA58452AE3EF}" srcId="{FED3C810-FD1B-435D-958B-203736B2B967}" destId="{42A9A319-3BA5-4F9A-823B-635827987C0D}" srcOrd="3" destOrd="0" parTransId="{F1C6DA6C-B123-4CE3-B9C5-92CA3069C9CC}" sibTransId="{A747618C-20DE-448D-A445-4898B91F99A6}"/>
    <dgm:cxn modelId="{F184DD28-92D9-47F9-9150-94D0AE682ECE}" srcId="{FED3C810-FD1B-435D-958B-203736B2B967}" destId="{DEC1E8B2-CACC-49B8-8D72-CBA475FF32CD}" srcOrd="0" destOrd="0" parTransId="{CFBE90C3-232F-4E3D-B4CD-6BF5D6FF2B08}" sibTransId="{852526F4-5B1F-4C17-9B27-DD26FA5F3410}"/>
    <dgm:cxn modelId="{6AC44A2C-051D-492D-ABAD-0B4F2EB7FB3C}" type="presOf" srcId="{2CF6F6EC-25B5-40F1-8734-B6D4DA50CE78}" destId="{891D494E-5888-4D0E-BC8F-E1101CEF11EC}" srcOrd="1" destOrd="0" presId="urn:microsoft.com/office/officeart/2005/8/layout/vList4"/>
    <dgm:cxn modelId="{7402F074-CD34-4CD9-9CD1-741D328F04DE}" type="presOf" srcId="{42A9A319-3BA5-4F9A-823B-635827987C0D}" destId="{0564D93C-1DBE-4456-AF8F-5834BBCF8928}" srcOrd="1" destOrd="0" presId="urn:microsoft.com/office/officeart/2005/8/layout/vList4"/>
    <dgm:cxn modelId="{FA316BDE-8B41-4782-9416-4AF4DEBF4F89}" type="presOf" srcId="{DEC1E8B2-CACC-49B8-8D72-CBA475FF32CD}" destId="{69224BF9-8B86-462A-B07C-D84061A72053}" srcOrd="1" destOrd="0" presId="urn:microsoft.com/office/officeart/2005/8/layout/vList4"/>
    <dgm:cxn modelId="{98F038D0-D320-4C42-B48A-309A50643C90}" type="presOf" srcId="{2CF6F6EC-25B5-40F1-8734-B6D4DA50CE78}" destId="{E365F180-DA68-4557-8FFF-F410B6B67A75}" srcOrd="0" destOrd="0" presId="urn:microsoft.com/office/officeart/2005/8/layout/vList4"/>
    <dgm:cxn modelId="{804BC186-9EC4-4B82-AC91-922315ADC109}" type="presOf" srcId="{42A9A319-3BA5-4F9A-823B-635827987C0D}" destId="{7CDA7E03-C30B-4990-AFDE-31DF42F5AB90}" srcOrd="0" destOrd="0" presId="urn:microsoft.com/office/officeart/2005/8/layout/vList4"/>
    <dgm:cxn modelId="{059D15F2-4B9D-4D0A-9458-18D2991EC1E0}" type="presOf" srcId="{BCCB5E6F-6315-48F6-9493-07CC4CDF0FC0}" destId="{DFF742A2-A6FD-4845-B20F-DD0F4F247F65}" srcOrd="0" destOrd="0" presId="urn:microsoft.com/office/officeart/2005/8/layout/vList4"/>
    <dgm:cxn modelId="{CF3F82AF-0FE2-4E68-8585-093AA1B25D88}" srcId="{FED3C810-FD1B-435D-958B-203736B2B967}" destId="{BCCB5E6F-6315-48F6-9493-07CC4CDF0FC0}" srcOrd="1" destOrd="0" parTransId="{F6642610-B3C6-49E5-A450-61CEC6318E87}" sibTransId="{CA24F252-3F58-486D-820F-E1C2CB00882D}"/>
    <dgm:cxn modelId="{A7FAF013-63AF-4DE5-9664-71D93402CB3B}" type="presOf" srcId="{DEC1E8B2-CACC-49B8-8D72-CBA475FF32CD}" destId="{73F681E0-C102-4DE1-B367-0A4DF94767D8}" srcOrd="0" destOrd="0" presId="urn:microsoft.com/office/officeart/2005/8/layout/vList4"/>
    <dgm:cxn modelId="{87B0970B-9B7A-455A-8A1D-0E2DD3FB7889}" srcId="{FED3C810-FD1B-435D-958B-203736B2B967}" destId="{2CF6F6EC-25B5-40F1-8734-B6D4DA50CE78}" srcOrd="2" destOrd="0" parTransId="{269E6B07-ACB4-4AC8-BCA1-75E06491CB83}" sibTransId="{9C160007-5C58-4D9F-9B78-AA2A679D536A}"/>
    <dgm:cxn modelId="{C733A6C7-12CF-49CD-BC52-6E4415C6F87D}" type="presOf" srcId="{FED3C810-FD1B-435D-958B-203736B2B967}" destId="{B985CD5A-F1BF-4F37-8B3A-A3FF78C19A95}" srcOrd="0" destOrd="0" presId="urn:microsoft.com/office/officeart/2005/8/layout/vList4"/>
    <dgm:cxn modelId="{74D69FAE-7527-4B16-B3D5-86A22145B67D}" type="presOf" srcId="{BCCB5E6F-6315-48F6-9493-07CC4CDF0FC0}" destId="{8B10011F-7CD5-4D35-AD66-7B324F6706D4}" srcOrd="1" destOrd="0" presId="urn:microsoft.com/office/officeart/2005/8/layout/vList4"/>
    <dgm:cxn modelId="{EE142601-6BFE-4ACE-B8D8-46EE1B6EB1C8}" type="presParOf" srcId="{B985CD5A-F1BF-4F37-8B3A-A3FF78C19A95}" destId="{B57C377F-132E-4D6C-8EB7-C018C79482A5}" srcOrd="0" destOrd="0" presId="urn:microsoft.com/office/officeart/2005/8/layout/vList4"/>
    <dgm:cxn modelId="{62A2CA59-FD85-4D7D-9BE7-4D6A765EED8A}" type="presParOf" srcId="{B57C377F-132E-4D6C-8EB7-C018C79482A5}" destId="{73F681E0-C102-4DE1-B367-0A4DF94767D8}" srcOrd="0" destOrd="0" presId="urn:microsoft.com/office/officeart/2005/8/layout/vList4"/>
    <dgm:cxn modelId="{45A9D273-4E5F-4A67-8286-262AF820B913}" type="presParOf" srcId="{B57C377F-132E-4D6C-8EB7-C018C79482A5}" destId="{409758DA-EFBB-4513-9758-9BA7B6D2F6A6}" srcOrd="1" destOrd="0" presId="urn:microsoft.com/office/officeart/2005/8/layout/vList4"/>
    <dgm:cxn modelId="{98482D1D-1279-4496-B4A6-C613FB5FADD3}" type="presParOf" srcId="{B57C377F-132E-4D6C-8EB7-C018C79482A5}" destId="{69224BF9-8B86-462A-B07C-D84061A72053}" srcOrd="2" destOrd="0" presId="urn:microsoft.com/office/officeart/2005/8/layout/vList4"/>
    <dgm:cxn modelId="{FA35B2EB-B5DC-4F68-8715-E184501282DF}" type="presParOf" srcId="{B985CD5A-F1BF-4F37-8B3A-A3FF78C19A95}" destId="{CE37FCED-E1AD-4755-907A-EB0E50473934}" srcOrd="1" destOrd="0" presId="urn:microsoft.com/office/officeart/2005/8/layout/vList4"/>
    <dgm:cxn modelId="{FE40397C-C246-466D-A41E-38DD1C1E385D}" type="presParOf" srcId="{B985CD5A-F1BF-4F37-8B3A-A3FF78C19A95}" destId="{F6195AD2-367F-4FDE-BD94-7F5DF13FCBE5}" srcOrd="2" destOrd="0" presId="urn:microsoft.com/office/officeart/2005/8/layout/vList4"/>
    <dgm:cxn modelId="{699E46FA-22AF-4BCF-A80A-9F898225D234}" type="presParOf" srcId="{F6195AD2-367F-4FDE-BD94-7F5DF13FCBE5}" destId="{DFF742A2-A6FD-4845-B20F-DD0F4F247F65}" srcOrd="0" destOrd="0" presId="urn:microsoft.com/office/officeart/2005/8/layout/vList4"/>
    <dgm:cxn modelId="{8922279A-D48C-4DE5-82EA-4CE316A7600E}" type="presParOf" srcId="{F6195AD2-367F-4FDE-BD94-7F5DF13FCBE5}" destId="{E65DCDB0-73CE-4317-B340-E3BEBBFAF511}" srcOrd="1" destOrd="0" presId="urn:microsoft.com/office/officeart/2005/8/layout/vList4"/>
    <dgm:cxn modelId="{68D09C09-3904-4BBB-BDBE-310D5F2817D1}" type="presParOf" srcId="{F6195AD2-367F-4FDE-BD94-7F5DF13FCBE5}" destId="{8B10011F-7CD5-4D35-AD66-7B324F6706D4}" srcOrd="2" destOrd="0" presId="urn:microsoft.com/office/officeart/2005/8/layout/vList4"/>
    <dgm:cxn modelId="{14D2A970-AF1C-4728-BC60-0AF047C80601}" type="presParOf" srcId="{B985CD5A-F1BF-4F37-8B3A-A3FF78C19A95}" destId="{7DE5EC7D-E597-424E-94E7-B731AB65D707}" srcOrd="3" destOrd="0" presId="urn:microsoft.com/office/officeart/2005/8/layout/vList4"/>
    <dgm:cxn modelId="{98A03B98-4B2E-4C42-BF02-F907CFC85C88}" type="presParOf" srcId="{B985CD5A-F1BF-4F37-8B3A-A3FF78C19A95}" destId="{DD3F58F8-4668-4493-B812-38FB81AEE0A5}" srcOrd="4" destOrd="0" presId="urn:microsoft.com/office/officeart/2005/8/layout/vList4"/>
    <dgm:cxn modelId="{1EEC66E5-B530-461D-830B-DE63CA59F751}" type="presParOf" srcId="{DD3F58F8-4668-4493-B812-38FB81AEE0A5}" destId="{E365F180-DA68-4557-8FFF-F410B6B67A75}" srcOrd="0" destOrd="0" presId="urn:microsoft.com/office/officeart/2005/8/layout/vList4"/>
    <dgm:cxn modelId="{E7B1CB97-835E-47F4-998F-8FB8B2214063}" type="presParOf" srcId="{DD3F58F8-4668-4493-B812-38FB81AEE0A5}" destId="{0C24A326-7119-4A82-9AAA-85C8542A86F5}" srcOrd="1" destOrd="0" presId="urn:microsoft.com/office/officeart/2005/8/layout/vList4"/>
    <dgm:cxn modelId="{0C4E8790-7EF4-49EC-A0F7-DCF71A18F1CB}" type="presParOf" srcId="{DD3F58F8-4668-4493-B812-38FB81AEE0A5}" destId="{891D494E-5888-4D0E-BC8F-E1101CEF11EC}" srcOrd="2" destOrd="0" presId="urn:microsoft.com/office/officeart/2005/8/layout/vList4"/>
    <dgm:cxn modelId="{9278985F-E13A-4D4E-96F7-5137C492BEFF}" type="presParOf" srcId="{B985CD5A-F1BF-4F37-8B3A-A3FF78C19A95}" destId="{D97F6BA4-08B1-4AB5-9412-87073D5E9065}" srcOrd="5" destOrd="0" presId="urn:microsoft.com/office/officeart/2005/8/layout/vList4"/>
    <dgm:cxn modelId="{C278CC36-AE61-47EE-84F4-F31162A8832E}" type="presParOf" srcId="{B985CD5A-F1BF-4F37-8B3A-A3FF78C19A95}" destId="{D7F855E3-D086-4FB6-864E-A4607FEEE721}" srcOrd="6" destOrd="0" presId="urn:microsoft.com/office/officeart/2005/8/layout/vList4"/>
    <dgm:cxn modelId="{2ED57E32-77B5-4EEC-A917-AD787403E844}" type="presParOf" srcId="{D7F855E3-D086-4FB6-864E-A4607FEEE721}" destId="{7CDA7E03-C30B-4990-AFDE-31DF42F5AB90}" srcOrd="0" destOrd="0" presId="urn:microsoft.com/office/officeart/2005/8/layout/vList4"/>
    <dgm:cxn modelId="{B362DD4D-8516-4A64-8120-F38DA7D826D1}" type="presParOf" srcId="{D7F855E3-D086-4FB6-864E-A4607FEEE721}" destId="{4992E998-59F5-4C04-9319-214AB1E12060}" srcOrd="1" destOrd="0" presId="urn:microsoft.com/office/officeart/2005/8/layout/vList4"/>
    <dgm:cxn modelId="{1AF45547-BD9B-4BD5-9E6E-21119312C9EB}" type="presParOf" srcId="{D7F855E3-D086-4FB6-864E-A4607FEEE721}" destId="{0564D93C-1DBE-4456-AF8F-5834BBCF89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5B94F-3AD0-432D-A22B-59A8531882A5}">
      <dsp:nvSpPr>
        <dsp:cNvPr id="0" name=""/>
        <dsp:cNvSpPr/>
      </dsp:nvSpPr>
      <dsp:spPr>
        <a:xfrm>
          <a:off x="-28285" y="0"/>
          <a:ext cx="8435275" cy="131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Аналіз технологічних процесів</a:t>
          </a:r>
          <a:endParaRPr lang="uk-UA" sz="3400" kern="1200" dirty="0"/>
        </a:p>
      </dsp:txBody>
      <dsp:txXfrm>
        <a:off x="10284" y="38569"/>
        <a:ext cx="6777166" cy="1239693"/>
      </dsp:txXfrm>
    </dsp:sp>
    <dsp:sp modelId="{50F02750-30CC-4314-A77B-20B2D62A93F7}">
      <dsp:nvSpPr>
        <dsp:cNvPr id="0" name=""/>
        <dsp:cNvSpPr/>
      </dsp:nvSpPr>
      <dsp:spPr>
        <a:xfrm>
          <a:off x="0" y="1493835"/>
          <a:ext cx="8435275" cy="131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Оптимізація </a:t>
          </a:r>
          <a:endParaRPr lang="uk-UA" sz="3400" kern="1200" dirty="0"/>
        </a:p>
      </dsp:txBody>
      <dsp:txXfrm>
        <a:off x="38569" y="1532404"/>
        <a:ext cx="6606860" cy="1239693"/>
      </dsp:txXfrm>
    </dsp:sp>
    <dsp:sp modelId="{5B5A8EDC-6C46-42B0-803C-D3CBB96875C8}">
      <dsp:nvSpPr>
        <dsp:cNvPr id="0" name=""/>
        <dsp:cNvSpPr/>
      </dsp:nvSpPr>
      <dsp:spPr>
        <a:xfrm>
          <a:off x="0" y="3072605"/>
          <a:ext cx="8435275" cy="131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Рекомендації господарству</a:t>
          </a:r>
          <a:endParaRPr lang="uk-UA" sz="3400" kern="1200" dirty="0"/>
        </a:p>
      </dsp:txBody>
      <dsp:txXfrm>
        <a:off x="38569" y="3111174"/>
        <a:ext cx="6606860" cy="1239693"/>
      </dsp:txXfrm>
    </dsp:sp>
    <dsp:sp modelId="{C0C4DFB9-903D-452E-938C-0F2F9DF2D7DE}">
      <dsp:nvSpPr>
        <dsp:cNvPr id="0" name=""/>
        <dsp:cNvSpPr/>
      </dsp:nvSpPr>
      <dsp:spPr>
        <a:xfrm>
          <a:off x="5804343" y="989780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996929" y="989780"/>
        <a:ext cx="470768" cy="644095"/>
      </dsp:txXfrm>
    </dsp:sp>
    <dsp:sp modelId="{2198FFD0-7DD8-4E6F-9C1C-F7AAF86E7352}">
      <dsp:nvSpPr>
        <dsp:cNvPr id="0" name=""/>
        <dsp:cNvSpPr/>
      </dsp:nvSpPr>
      <dsp:spPr>
        <a:xfrm>
          <a:off x="6946693" y="2526120"/>
          <a:ext cx="855940" cy="855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139279" y="2526120"/>
        <a:ext cx="470768" cy="64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EED1B-559E-443A-AFE0-DEEF65B8FDC2}">
      <dsp:nvSpPr>
        <dsp:cNvPr id="0" name=""/>
        <dsp:cNvSpPr/>
      </dsp:nvSpPr>
      <dsp:spPr>
        <a:xfrm>
          <a:off x="0" y="144010"/>
          <a:ext cx="8229600" cy="127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Підберемо сортовий або гібридний склад для конкретно Вашого господарства залежно від ґрунтово-кліматичних умов регіону</a:t>
          </a:r>
          <a:endParaRPr lang="uk-UA" sz="2000" kern="1200" dirty="0"/>
        </a:p>
      </dsp:txBody>
      <dsp:txXfrm>
        <a:off x="1773115" y="144010"/>
        <a:ext cx="6456484" cy="1271953"/>
      </dsp:txXfrm>
    </dsp:sp>
    <dsp:sp modelId="{F713B81D-E3F9-405C-9577-9C187E94180E}">
      <dsp:nvSpPr>
        <dsp:cNvPr id="0" name=""/>
        <dsp:cNvSpPr/>
      </dsp:nvSpPr>
      <dsp:spPr>
        <a:xfrm>
          <a:off x="82360" y="288031"/>
          <a:ext cx="1645920" cy="1017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C0FAA-9EF3-4580-97B8-80822D1E2126}">
      <dsp:nvSpPr>
        <dsp:cNvPr id="0" name=""/>
        <dsp:cNvSpPr/>
      </dsp:nvSpPr>
      <dsp:spPr>
        <a:xfrm>
          <a:off x="0" y="1512162"/>
          <a:ext cx="8229600" cy="127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Наші спеціалісти запропонують повну технологічну карту вирощування </a:t>
          </a:r>
          <a:r>
            <a:rPr lang="uk-UA" sz="2000" kern="1200" dirty="0" err="1" smtClean="0"/>
            <a:t>с.г</a:t>
          </a:r>
          <a:r>
            <a:rPr lang="uk-UA" sz="2000" kern="1200" dirty="0" smtClean="0"/>
            <a:t>. культур та нададуть науковий супровід з економічним обґрунтуванням</a:t>
          </a:r>
          <a:endParaRPr lang="uk-UA" sz="2000" kern="1200" dirty="0"/>
        </a:p>
      </dsp:txBody>
      <dsp:txXfrm>
        <a:off x="1773115" y="1512162"/>
        <a:ext cx="6456484" cy="1271953"/>
      </dsp:txXfrm>
    </dsp:sp>
    <dsp:sp modelId="{A065C0FB-B8AA-477F-B6D2-765ABFE77339}">
      <dsp:nvSpPr>
        <dsp:cNvPr id="0" name=""/>
        <dsp:cNvSpPr/>
      </dsp:nvSpPr>
      <dsp:spPr>
        <a:xfrm>
          <a:off x="82360" y="1656185"/>
          <a:ext cx="1645920" cy="1017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0743D-BF3E-419D-8423-D89E91BB7D89}">
      <dsp:nvSpPr>
        <dsp:cNvPr id="0" name=""/>
        <dsp:cNvSpPr/>
      </dsp:nvSpPr>
      <dsp:spPr>
        <a:xfrm>
          <a:off x="0" y="2880326"/>
          <a:ext cx="8229600" cy="127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Доставимо у Ваше господарство по технології вирощування усі види засобів захисту рослин, добрив, мікродобрив, стимулятори росту та біопрепарати відомих іноземних та українських виробників</a:t>
          </a:r>
          <a:endParaRPr lang="uk-UA" sz="2000" kern="1200" dirty="0"/>
        </a:p>
      </dsp:txBody>
      <dsp:txXfrm>
        <a:off x="1773115" y="2880326"/>
        <a:ext cx="6456484" cy="1271953"/>
      </dsp:txXfrm>
    </dsp:sp>
    <dsp:sp modelId="{A1C1EA30-315D-4340-9640-06ECB8D53F65}">
      <dsp:nvSpPr>
        <dsp:cNvPr id="0" name=""/>
        <dsp:cNvSpPr/>
      </dsp:nvSpPr>
      <dsp:spPr>
        <a:xfrm>
          <a:off x="82360" y="3024339"/>
          <a:ext cx="1645920" cy="1017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8117D-140B-4209-855A-913599A9F9D0}">
      <dsp:nvSpPr>
        <dsp:cNvPr id="0" name=""/>
        <dsp:cNvSpPr/>
      </dsp:nvSpPr>
      <dsp:spPr>
        <a:xfrm>
          <a:off x="0" y="4176460"/>
          <a:ext cx="8229600" cy="1271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Наша компанія надає послуги по супутниковому моніторингу Ваших полів, обробітку та обстеження культур дронами</a:t>
          </a:r>
          <a:endParaRPr lang="uk-UA" sz="2000" kern="1200" dirty="0"/>
        </a:p>
      </dsp:txBody>
      <dsp:txXfrm>
        <a:off x="1773115" y="4176460"/>
        <a:ext cx="6456484" cy="1271953"/>
      </dsp:txXfrm>
    </dsp:sp>
    <dsp:sp modelId="{BFA435A3-1218-473C-8A61-904E3B9B77CC}">
      <dsp:nvSpPr>
        <dsp:cNvPr id="0" name=""/>
        <dsp:cNvSpPr/>
      </dsp:nvSpPr>
      <dsp:spPr>
        <a:xfrm>
          <a:off x="127195" y="4324642"/>
          <a:ext cx="1645920" cy="10175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681E0-C102-4DE1-B367-0A4DF94767D8}">
      <dsp:nvSpPr>
        <dsp:cNvPr id="0" name=""/>
        <dsp:cNvSpPr/>
      </dsp:nvSpPr>
      <dsp:spPr>
        <a:xfrm>
          <a:off x="0" y="0"/>
          <a:ext cx="8229600" cy="1175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Виявлення рівня продуктивності посівів за рахунок порівняння індексів розвитку культури (</a:t>
          </a:r>
          <a:r>
            <a:rPr lang="en-US" sz="1800" kern="1200" dirty="0" smtClean="0"/>
            <a:t>NDVI, </a:t>
          </a:r>
          <a:r>
            <a:rPr lang="en-US" sz="1800" kern="1200" dirty="0" err="1" smtClean="0"/>
            <a:t>ReCL</a:t>
          </a:r>
          <a:r>
            <a:rPr lang="en-US" sz="1800" kern="1200" dirty="0" smtClean="0"/>
            <a:t>, MSAVI, NDRE)</a:t>
          </a:r>
          <a:endParaRPr lang="uk-UA" sz="1800" kern="1200" dirty="0"/>
        </a:p>
      </dsp:txBody>
      <dsp:txXfrm>
        <a:off x="1763428" y="0"/>
        <a:ext cx="6466171" cy="1175087"/>
      </dsp:txXfrm>
    </dsp:sp>
    <dsp:sp modelId="{409758DA-EFBB-4513-9758-9BA7B6D2F6A6}">
      <dsp:nvSpPr>
        <dsp:cNvPr id="0" name=""/>
        <dsp:cNvSpPr/>
      </dsp:nvSpPr>
      <dsp:spPr>
        <a:xfrm>
          <a:off x="117508" y="117508"/>
          <a:ext cx="1645920" cy="940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742A2-A6FD-4845-B20F-DD0F4F247F65}">
      <dsp:nvSpPr>
        <dsp:cNvPr id="0" name=""/>
        <dsp:cNvSpPr/>
      </dsp:nvSpPr>
      <dsp:spPr>
        <a:xfrm>
          <a:off x="0" y="1292596"/>
          <a:ext cx="8229600" cy="1175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Своєчасно ідентифікуємо проблемні ділянки на полях з точними навігаційними координатами для подальшого вирішення проблем, що значно скорочує витратну частину господарства </a:t>
          </a:r>
          <a:endParaRPr lang="uk-UA" sz="1800" kern="1200" dirty="0"/>
        </a:p>
      </dsp:txBody>
      <dsp:txXfrm>
        <a:off x="1763428" y="1292596"/>
        <a:ext cx="6466171" cy="1175087"/>
      </dsp:txXfrm>
    </dsp:sp>
    <dsp:sp modelId="{E65DCDB0-73CE-4317-B340-E3BEBBFAF511}">
      <dsp:nvSpPr>
        <dsp:cNvPr id="0" name=""/>
        <dsp:cNvSpPr/>
      </dsp:nvSpPr>
      <dsp:spPr>
        <a:xfrm>
          <a:off x="142403" y="1410105"/>
          <a:ext cx="1596130" cy="94007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t="-10842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5F180-DA68-4557-8FFF-F410B6B67A75}">
      <dsp:nvSpPr>
        <dsp:cNvPr id="0" name=""/>
        <dsp:cNvSpPr/>
      </dsp:nvSpPr>
      <dsp:spPr>
        <a:xfrm>
          <a:off x="0" y="2585193"/>
          <a:ext cx="8229600" cy="1175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Можливість диференційного внесення ЗЗР, стимуляторів росту,  добрив після аналізу даних супутникового моніторингу</a:t>
          </a:r>
          <a:endParaRPr lang="uk-UA" sz="1800" kern="1200" dirty="0"/>
        </a:p>
      </dsp:txBody>
      <dsp:txXfrm>
        <a:off x="1763428" y="2585193"/>
        <a:ext cx="6466171" cy="1175087"/>
      </dsp:txXfrm>
    </dsp:sp>
    <dsp:sp modelId="{0C24A326-7119-4A82-9AAA-85C8542A86F5}">
      <dsp:nvSpPr>
        <dsp:cNvPr id="0" name=""/>
        <dsp:cNvSpPr/>
      </dsp:nvSpPr>
      <dsp:spPr>
        <a:xfrm>
          <a:off x="117508" y="2702701"/>
          <a:ext cx="1645920" cy="940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A7E03-C30B-4990-AFDE-31DF42F5AB90}">
      <dsp:nvSpPr>
        <dsp:cNvPr id="0" name=""/>
        <dsp:cNvSpPr/>
      </dsp:nvSpPr>
      <dsp:spPr>
        <a:xfrm>
          <a:off x="0" y="3877789"/>
          <a:ext cx="8229600" cy="1175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 допомогою новітніх технологій покращуємо  врожайність культур за рахунок вчасних операцій на полях; </a:t>
          </a:r>
          <a:r>
            <a:rPr lang="uk-UA" sz="1800" kern="1200" smtClean="0"/>
            <a:t>зменшуємо </a:t>
          </a:r>
          <a:r>
            <a:rPr lang="uk-UA" sz="1800" kern="1200" smtClean="0"/>
            <a:t>витрати на </a:t>
          </a:r>
          <a:r>
            <a:rPr lang="uk-UA" sz="1800" kern="1200" dirty="0" smtClean="0"/>
            <a:t>моніторингу полів (час + паливно-мастильні матеріали)</a:t>
          </a:r>
          <a:endParaRPr lang="uk-UA" sz="1800" kern="1200" dirty="0"/>
        </a:p>
      </dsp:txBody>
      <dsp:txXfrm>
        <a:off x="1763428" y="3877789"/>
        <a:ext cx="6466171" cy="1175087"/>
      </dsp:txXfrm>
    </dsp:sp>
    <dsp:sp modelId="{4992E998-59F5-4C04-9319-214AB1E12060}">
      <dsp:nvSpPr>
        <dsp:cNvPr id="0" name=""/>
        <dsp:cNvSpPr/>
      </dsp:nvSpPr>
      <dsp:spPr>
        <a:xfrm>
          <a:off x="82351" y="3960440"/>
          <a:ext cx="1645920" cy="940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iva.com.u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sativa.office@ukr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ОБОТА ТОВ САТІВА\Фото магазин\164945443-13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1" y="1"/>
            <a:ext cx="9178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B0F0"/>
                </a:solidFill>
              </a:rPr>
              <a:t>Про землю піклуйся – золотим зерном милуйся</a:t>
            </a:r>
            <a:endParaRPr lang="uk-UA" sz="4800" b="1" dirty="0">
              <a:solidFill>
                <a:srgbClr val="00B0F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4960" y="5229200"/>
            <a:ext cx="9178960" cy="1628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Наш сайт: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www.sativa.com.ua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                                 Електронна адреса: </a:t>
            </a:r>
            <a:r>
              <a:rPr lang="en-US" sz="2800" b="1" dirty="0" smtClean="0">
                <a:solidFill>
                  <a:srgbClr val="002060"/>
                </a:solidFill>
                <a:hlinkClick r:id="rId4"/>
              </a:rPr>
              <a:t>sativa.office@ukr.net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                  Контактні телефони: 097 442 91 11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                                    050 358 06 86      097 416 78 64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РОБОТА ТОВ САТІВА\sativa lo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9" y="5224961"/>
            <a:ext cx="1942664" cy="16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ОБОТА ТОВ САТІВА\Sativa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33939" r="9708" b="17249"/>
          <a:stretch/>
        </p:blipFill>
        <p:spPr bwMode="auto">
          <a:xfrm>
            <a:off x="0" y="0"/>
            <a:ext cx="2483768" cy="22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406" y="2996952"/>
            <a:ext cx="9036496" cy="18722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</a:p>
          <a:p>
            <a:pPr algn="ctr"/>
            <a:endParaRPr lang="uk-UA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надією на плідну співпрацю!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4478351"/>
            <a:ext cx="9036496" cy="1196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Компанія «САТІВА»</a:t>
            </a:r>
            <a:endParaRPr lang="uk-UA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34194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6840760" cy="11247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 послуги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РОБОТА ТОВ САТІВА\Фото магазин\насіння культу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" y="2945620"/>
            <a:ext cx="2756228" cy="18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ОБОТА ТОВ САТІВА\Фото магазин\добри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75" y="3019220"/>
            <a:ext cx="2805451" cy="19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ОБОТА ТОВ САТІВА\Фото магазин\пестициді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71" y="2447196"/>
            <a:ext cx="24669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ОБОТА ТОВ САТІВА\Фото магазин\стимулятори рост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" y="5175151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ОБОТА ТОВ САТІВА\Фото магазин\науковий супрові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0452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ОБОТА ТОВ САТІВА\Фото магазин\консультаці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75" y="1022670"/>
            <a:ext cx="2805451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РОБОТА ТОВ САТІВА\Фото магазин\інокулянт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33" y="4746972"/>
            <a:ext cx="2687374" cy="17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РОБОТА ТОВ САТІВА\Фото магазин\аналіз грунту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14" y="5159792"/>
            <a:ext cx="3201286" cy="14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33" y="4779764"/>
            <a:ext cx="27562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Продаж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насіння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2086" y="4190271"/>
            <a:ext cx="24669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Продаж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пестицидів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8675" y="4734230"/>
            <a:ext cx="28054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Продаж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добрив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4983" y="1840980"/>
            <a:ext cx="24713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Науковий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супровід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32849" y="1187574"/>
            <a:ext cx="28054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Консультації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новітні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технології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8325" y="6476159"/>
            <a:ext cx="28003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Продаж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інокулянтів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96301"/>
            <a:ext cx="34131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Продаж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стимуляторів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росту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2714" y="6488668"/>
            <a:ext cx="3201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Аналіз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грунту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72917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06494"/>
              </p:ext>
            </p:extLst>
          </p:nvPr>
        </p:nvGraphicFramePr>
        <p:xfrm>
          <a:off x="251520" y="1935163"/>
          <a:ext cx="843528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Науковий супровід господарств</a:t>
            </a:r>
            <a:endParaRPr lang="uk-U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94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85688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Консультації та новітні технології для ведення агробізнесу</a:t>
            </a:r>
            <a:endParaRPr lang="uk-U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76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844988"/>
              </p:ext>
            </p:extLst>
          </p:nvPr>
        </p:nvGraphicFramePr>
        <p:xfrm>
          <a:off x="457200" y="1268761"/>
          <a:ext cx="8229600" cy="50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Моніторинг стану полів </a:t>
            </a:r>
            <a:endParaRPr lang="uk-U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01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БОТА ТОВ САТІВА\Фото магазин\насіння 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45224"/>
            <a:ext cx="2915816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93168"/>
            <a:ext cx="8876068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Зернові:</a:t>
            </a:r>
            <a:r>
              <a:rPr lang="uk-UA" dirty="0" smtClean="0">
                <a:solidFill>
                  <a:schemeClr val="tx2"/>
                </a:solidFill>
              </a:rPr>
              <a:t> пшениця, ячмінь, кукурудза, жито, овес,      тритікале, </a:t>
            </a:r>
            <a:r>
              <a:rPr lang="uk-UA" dirty="0" err="1" smtClean="0">
                <a:solidFill>
                  <a:schemeClr val="tx2"/>
                </a:solidFill>
              </a:rPr>
              <a:t>спельта</a:t>
            </a:r>
            <a:r>
              <a:rPr lang="uk-UA" dirty="0" smtClean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Бобові:</a:t>
            </a:r>
            <a:r>
              <a:rPr lang="uk-UA" dirty="0" smtClean="0">
                <a:solidFill>
                  <a:schemeClr val="tx2"/>
                </a:solidFill>
              </a:rPr>
              <a:t> горох, соя, нут, </a:t>
            </a:r>
            <a:r>
              <a:rPr lang="uk-UA" dirty="0" err="1" smtClean="0">
                <a:solidFill>
                  <a:schemeClr val="tx2"/>
                </a:solidFill>
              </a:rPr>
              <a:t>маш</a:t>
            </a:r>
            <a:r>
              <a:rPr lang="uk-UA" dirty="0" smtClean="0">
                <a:solidFill>
                  <a:schemeClr val="tx2"/>
                </a:solidFill>
              </a:rPr>
              <a:t>, кінські боби, чечевиця;</a:t>
            </a:r>
          </a:p>
          <a:p>
            <a:pPr algn="just"/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Олійні:</a:t>
            </a:r>
            <a:r>
              <a:rPr lang="uk-UA" dirty="0" smtClean="0">
                <a:solidFill>
                  <a:schemeClr val="tx2"/>
                </a:solidFill>
              </a:rPr>
              <a:t> соняшник, ріпак, гірчиця, рижій, льон;</a:t>
            </a:r>
          </a:p>
          <a:p>
            <a:pPr algn="just"/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яні</a:t>
            </a:r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dirty="0" smtClean="0">
                <a:solidFill>
                  <a:schemeClr val="tx2"/>
                </a:solidFill>
              </a:rPr>
              <a:t>гречка, просо, сорго;</a:t>
            </a:r>
          </a:p>
          <a:p>
            <a:pPr algn="just"/>
            <a:r>
              <a:rPr lang="uk-UA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Кормові:</a:t>
            </a:r>
            <a:r>
              <a:rPr lang="uk-UA" sz="3600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люцерна, конюшина, суданка, костриця, фацелія, еспарцет, буркун, стоколос, сафлор, люпин.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0"/>
            <a:ext cx="9036496" cy="12687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Насіння сільськогосподарських культур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РОБОТА ТОВ САТІВА\Фото магазин\soya-bobyi-i-listi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5449134"/>
            <a:ext cx="2207390" cy="14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ОБОТА ТОВ САТІВА\Фото магазин\гре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25" y="5439229"/>
            <a:ext cx="2160240" cy="14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ОБОТА ТОВ САТІВА\Фото магазин\бобов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34" y="5433757"/>
            <a:ext cx="2195377" cy="14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984629"/>
            <a:ext cx="7851648" cy="90527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tx2">
                    <a:lumMod val="90000"/>
                  </a:schemeClr>
                </a:solidFill>
              </a:rPr>
              <a:t>Що посієш, те й пожнеш!</a:t>
            </a:r>
            <a:endParaRPr lang="uk-UA" sz="4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0"/>
            <a:ext cx="9036496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Засоби захисту рослин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РОБОТА ТОВ САТІВА\Фото магазин\bay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46" y="1800571"/>
            <a:ext cx="2438646" cy="17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ОБОТА ТОВ САТІВА\Фото магазин\al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5540"/>
            <a:ext cx="2755463" cy="17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ОБОТА ТОВ САТІВА\Фото магазин\corte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573"/>
            <a:ext cx="2683796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ОБОТА ТОВ САТІВА\Фото магазин\fm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6" y="4538662"/>
            <a:ext cx="2523962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ОБОТА ТОВ САТІВА\Фото магазин\monsan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6" y="2595357"/>
            <a:ext cx="2641253" cy="9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ОБОТА ТОВ САТІВА\Фото магазин\nufa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78" y="962026"/>
            <a:ext cx="1762222" cy="17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РОБОТА ТОВ САТІВА\Фото магазин\summ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96" y="35815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РОБОТА ТОВ САТІВА\Фото магазин\ахт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06" y="962026"/>
            <a:ext cx="2571750" cy="8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РОБОТА ТОВ САТІВА\Фото магазин\грінфорд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56" y="2720304"/>
            <a:ext cx="1763343" cy="15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РОБОТА ТОВ САТІВА\Фото магазин\нертус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3" b="32784"/>
          <a:stretch/>
        </p:blipFill>
        <p:spPr bwMode="auto">
          <a:xfrm>
            <a:off x="2755463" y="5712419"/>
            <a:ext cx="3616737" cy="11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РОБОТА ТОВ САТІВА\Фото магазин\нопосон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549139"/>
            <a:ext cx="2771800" cy="1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РОБОТА ТОВ САТІВА\Фото магазин\сингента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06" y="1834401"/>
            <a:ext cx="2572872" cy="8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РОБОТА ТОВ САТІВА\Фото магазин\франдеса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28899" r="12653" b="25960"/>
          <a:stretch/>
        </p:blipFill>
        <p:spPr bwMode="auto">
          <a:xfrm>
            <a:off x="6650182" y="4291013"/>
            <a:ext cx="2493818" cy="12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РОБОТА ТОВ САТІВА\Фото магазин\terra vit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06" y="3510397"/>
            <a:ext cx="25717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ОБОТА ТОВ САТІВА\Фото магазин\logo-Basf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r="7104"/>
          <a:stretch/>
        </p:blipFill>
        <p:spPr bwMode="auto">
          <a:xfrm>
            <a:off x="0" y="1800572"/>
            <a:ext cx="2375846" cy="17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339" y="1844824"/>
            <a:ext cx="7851648" cy="1553344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ТОВ «САТІВА»</a:t>
            </a:r>
            <a:br>
              <a:rPr lang="uk-UA" sz="4800" dirty="0" smtClean="0"/>
            </a:br>
            <a:r>
              <a:rPr lang="uk-UA" sz="4800" dirty="0" smtClean="0"/>
              <a:t>рекомендує застосування добрив у залежності від:</a:t>
            </a:r>
            <a:endParaRPr lang="uk-UA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0"/>
            <a:ext cx="9036496" cy="11967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Застосування мінеральних добрив та мікродобрив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РОБОТА ТОВ САТІВА\Фото магазин\доб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5278159"/>
            <a:ext cx="3021182" cy="15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ОБОТА ТОВ САТІВА\Фото магазин\доб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78160"/>
            <a:ext cx="306667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ОБОТА ТОВ САТІВА\Фото магазин\нр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03" y="5275393"/>
            <a:ext cx="3082424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3358" y="3385945"/>
            <a:ext cx="9036496" cy="6926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оцінки якості земель;</a:t>
            </a:r>
            <a:endParaRPr lang="uk-UA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349" y="4086676"/>
            <a:ext cx="9036496" cy="59837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розрахунку потреби </a:t>
            </a:r>
            <a:r>
              <a:rPr lang="uk-UA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с.г</a:t>
            </a: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культури;</a:t>
            </a:r>
            <a:endParaRPr lang="uk-UA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5263" y="4582697"/>
            <a:ext cx="9036496" cy="6926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itchFamily="34" charset="0"/>
              <a:buChar char="•"/>
            </a:pP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фенологічних фаз рослини.</a:t>
            </a:r>
            <a:endParaRPr lang="uk-UA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11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-91679" y="122238"/>
            <a:ext cx="934521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altLang="uk-UA" sz="3200" b="1" i="1" dirty="0">
                <a:solidFill>
                  <a:srgbClr val="0000FF"/>
                </a:solidFill>
                <a:latin typeface="Arial" charset="0"/>
                <a:ea typeface="Calibri" pitchFamily="34" charset="0"/>
                <a:cs typeface="Arial" charset="0"/>
              </a:rPr>
              <a:t>Етапи комплексної </a:t>
            </a:r>
            <a:r>
              <a:rPr lang="ru-RU" altLang="uk-UA" sz="3200" b="1" i="1" dirty="0" err="1">
                <a:solidFill>
                  <a:srgbClr val="0000FF"/>
                </a:solidFill>
                <a:latin typeface="Arial" charset="0"/>
                <a:ea typeface="Calibri" pitchFamily="34" charset="0"/>
                <a:cs typeface="Arial" charset="0"/>
              </a:rPr>
              <a:t>діагностики</a:t>
            </a:r>
            <a:r>
              <a:rPr lang="ru-RU" altLang="uk-UA" sz="3200" b="1" i="1" dirty="0">
                <a:solidFill>
                  <a:srgbClr val="0000FF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uk-UA" sz="3200" b="1" i="1" dirty="0" err="1">
                <a:solidFill>
                  <a:srgbClr val="0000FF"/>
                </a:solidFill>
                <a:latin typeface="Arial" charset="0"/>
                <a:ea typeface="Calibri" pitchFamily="34" charset="0"/>
                <a:cs typeface="Arial" charset="0"/>
              </a:rPr>
              <a:t>полів</a:t>
            </a:r>
            <a:endParaRPr lang="uk-UA" altLang="uk-UA" sz="3200" b="1" i="1" dirty="0">
              <a:solidFill>
                <a:srgbClr val="0000F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grpSp>
        <p:nvGrpSpPr>
          <p:cNvPr id="5123" name="Группа 6"/>
          <p:cNvGrpSpPr>
            <a:grpSpLocks/>
          </p:cNvGrpSpPr>
          <p:nvPr/>
        </p:nvGrpSpPr>
        <p:grpSpPr bwMode="auto">
          <a:xfrm>
            <a:off x="116433" y="900876"/>
            <a:ext cx="8928992" cy="5715707"/>
            <a:chOff x="859814" y="664593"/>
            <a:chExt cx="10099340" cy="6120272"/>
          </a:xfrm>
        </p:grpSpPr>
        <p:pic>
          <p:nvPicPr>
            <p:cNvPr id="5124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7" t="27379" r="31923" b="8627"/>
            <a:stretch>
              <a:fillRect/>
            </a:stretch>
          </p:blipFill>
          <p:spPr bwMode="auto">
            <a:xfrm>
              <a:off x="859814" y="664593"/>
              <a:ext cx="10099340" cy="612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8" t="85216" r="81013" b="12360"/>
            <a:stretch>
              <a:fillRect/>
            </a:stretch>
          </p:blipFill>
          <p:spPr bwMode="auto">
            <a:xfrm>
              <a:off x="2306475" y="6419910"/>
              <a:ext cx="163772" cy="21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74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770</TotalTime>
  <Words>355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Про землю піклуйся – золотим зерном милуйся</vt:lpstr>
      <vt:lpstr>Наші послуги</vt:lpstr>
      <vt:lpstr>Науковий супровід господарств</vt:lpstr>
      <vt:lpstr>Презентация PowerPoint</vt:lpstr>
      <vt:lpstr>Презентация PowerPoint</vt:lpstr>
      <vt:lpstr>Що посієш, те й пожнеш!</vt:lpstr>
      <vt:lpstr>Презентация PowerPoint</vt:lpstr>
      <vt:lpstr>ТОВ «САТІВА» рекомендує застосування добрив у залежності від: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47</cp:revision>
  <dcterms:created xsi:type="dcterms:W3CDTF">2019-12-09T10:12:58Z</dcterms:created>
  <dcterms:modified xsi:type="dcterms:W3CDTF">2019-12-11T12:21:45Z</dcterms:modified>
</cp:coreProperties>
</file>